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"/>
  </p:notesMasterIdLst>
  <p:sldIdLst>
    <p:sldId id="259" r:id="rId2"/>
  </p:sldIdLst>
  <p:sldSz cx="7775575" cy="10907713"/>
  <p:notesSz cx="6797675" cy="99266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51B"/>
    <a:srgbClr val="FF3B3B"/>
    <a:srgbClr val="FF5050"/>
    <a:srgbClr val="EA6B14"/>
    <a:srgbClr val="EB701D"/>
    <a:srgbClr val="A50021"/>
    <a:srgbClr val="CC0000"/>
    <a:srgbClr val="FF7C80"/>
    <a:srgbClr val="FF9999"/>
    <a:srgbClr val="F4F4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スタイル (中間)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中間スタイル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中間スタイル 1 - アクセント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間スタイル 1 - アクセント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中間スタイル 1 - アクセント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中間スタイル 1 - アクセント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中間スタイル 1 - アクセント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2370" y="72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54" tIns="45726" rIns="91454" bIns="4572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54" tIns="45726" rIns="91454" bIns="45726" rtlCol="0"/>
          <a:lstStyle>
            <a:lvl1pPr algn="r">
              <a:defRPr sz="1200"/>
            </a:lvl1pPr>
          </a:lstStyle>
          <a:p>
            <a:fld id="{70F99883-74AE-4A2C-81B7-5B86A08198C0}" type="datetimeFigureOut">
              <a:rPr kumimoji="1" lang="ja-JP" altLang="en-US" smtClean="0"/>
              <a:t>2024/9/18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3450" y="1239838"/>
            <a:ext cx="2390775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4" tIns="45726" rIns="91454" bIns="4572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3"/>
          </a:xfrm>
          <a:prstGeom prst="rect">
            <a:avLst/>
          </a:prstGeom>
        </p:spPr>
        <p:txBody>
          <a:bodyPr vert="horz" lIns="91454" tIns="45726" rIns="91454" bIns="4572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54" tIns="45726" rIns="91454" bIns="4572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54" tIns="45726" rIns="91454" bIns="45726" rtlCol="0" anchor="b"/>
          <a:lstStyle>
            <a:lvl1pPr algn="r">
              <a:defRPr sz="12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871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172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29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071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88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40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21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266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599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7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02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309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571" y="580737"/>
            <a:ext cx="6706433" cy="21083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571" y="2903673"/>
            <a:ext cx="6706433" cy="6920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571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9/18/2024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5659" y="10109836"/>
            <a:ext cx="2624257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91500" y="10109836"/>
            <a:ext cx="1749504" cy="5807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xStyles>
    <p:titleStyle>
      <a:lvl1pPr algn="l" defTabSz="777514" rtl="0" eaLnBrk="1" latinLnBrk="0" hangingPunct="1">
        <a:lnSpc>
          <a:spcPct val="90000"/>
        </a:lnSpc>
        <a:spcBef>
          <a:spcPct val="0"/>
        </a:spcBef>
        <a:buNone/>
        <a:defRPr kumimoji="1" sz="37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79" indent="-194379" algn="l" defTabSz="777514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kumimoji="1" sz="2381" kern="1200">
          <a:solidFill>
            <a:schemeClr val="tx1"/>
          </a:solidFill>
          <a:latin typeface="+mn-lt"/>
          <a:ea typeface="+mn-ea"/>
          <a:cs typeface="+mn-cs"/>
        </a:defRPr>
      </a:lvl1pPr>
      <a:lvl2pPr marL="5831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971893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360650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749407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SERVER\mac-share\塚本\アスクルばらしたpng\P11 の色違い\11_b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192" y="0"/>
            <a:ext cx="7775575" cy="1090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408852" y="1251896"/>
            <a:ext cx="67038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6600" b="1" dirty="0">
                <a:solidFill>
                  <a:srgbClr val="2C451B"/>
                </a:solidFill>
                <a:latin typeface="小塚ゴシック Pro H" pitchFamily="34" charset="-128"/>
                <a:ea typeface="小塚ゴシック Pro H" pitchFamily="34" charset="-128"/>
              </a:rPr>
              <a:t>ＳＮＳスキルアップセミナー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596046" y="3464916"/>
            <a:ext cx="67038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LINE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・インスタグラムを活用して販路開拓・</a:t>
            </a:r>
            <a:endParaRPr lang="en-US" altLang="ja-JP" sz="2400" b="1" dirty="0">
              <a:solidFill>
                <a:srgbClr val="2C451B"/>
              </a:solidFill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売上拡大を図りたい方へ、ワンランク上の情報発信のテクニックを学べるチャンスです！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1816007" y="4797962"/>
            <a:ext cx="1197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2024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年</a:t>
            </a:r>
          </a:p>
        </p:txBody>
      </p:sp>
      <p:pic>
        <p:nvPicPr>
          <p:cNvPr id="1027" name="Picture 3" descr="\\SERVER\mac-share\塚本\アスクルばらしたpng\P11 の色違い\11_c2_orange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88" y="4891324"/>
            <a:ext cx="865944" cy="81404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正方形/長方形 4"/>
          <p:cNvSpPr/>
          <p:nvPr/>
        </p:nvSpPr>
        <p:spPr>
          <a:xfrm>
            <a:off x="643335" y="5086506"/>
            <a:ext cx="77136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日 時</a:t>
            </a:r>
          </a:p>
        </p:txBody>
      </p:sp>
      <p:sp>
        <p:nvSpPr>
          <p:cNvPr id="6" name="正方形/長方形 5"/>
          <p:cNvSpPr/>
          <p:nvPr/>
        </p:nvSpPr>
        <p:spPr>
          <a:xfrm>
            <a:off x="1755692" y="5194228"/>
            <a:ext cx="28770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10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月</a:t>
            </a:r>
            <a:r>
              <a:rPr lang="en-US" altLang="ja-JP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24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日</a:t>
            </a:r>
            <a:r>
              <a:rPr lang="en-US" altLang="ja-JP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(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木</a:t>
            </a:r>
            <a:r>
              <a:rPr lang="en-US" altLang="ja-JP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)</a:t>
            </a:r>
            <a:endParaRPr lang="ja-JP" altLang="en-US" sz="2400" b="1" dirty="0">
              <a:solidFill>
                <a:srgbClr val="2C451B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3941440" y="5208826"/>
            <a:ext cx="12923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18:30</a:t>
            </a:r>
            <a:r>
              <a:rPr lang="ja-JP" altLang="en-US" sz="2400" b="1" dirty="0">
                <a:solidFill>
                  <a:srgbClr val="2C451B"/>
                </a:solidFill>
                <a:latin typeface="小塚ゴシック Pro B" pitchFamily="34" charset="-128"/>
                <a:ea typeface="小塚ゴシック Pro B" pitchFamily="34" charset="-128"/>
              </a:rPr>
              <a:t>～</a:t>
            </a:r>
          </a:p>
        </p:txBody>
      </p:sp>
      <p:pic>
        <p:nvPicPr>
          <p:cNvPr id="14" name="Picture 4" descr="\\SERVER\mac-share\塚本\アスクルばらしたpng\P11 の色違い\11_b1_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05" y="5749148"/>
            <a:ext cx="865944" cy="548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正方形/長方形 12"/>
          <p:cNvSpPr/>
          <p:nvPr/>
        </p:nvSpPr>
        <p:spPr>
          <a:xfrm>
            <a:off x="550471" y="5852576"/>
            <a:ext cx="95709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場 所</a:t>
            </a:r>
          </a:p>
        </p:txBody>
      </p:sp>
      <p:sp>
        <p:nvSpPr>
          <p:cNvPr id="19" name="正方形/長方形 18"/>
          <p:cNvSpPr/>
          <p:nvPr/>
        </p:nvSpPr>
        <p:spPr>
          <a:xfrm>
            <a:off x="828231" y="10219571"/>
            <a:ext cx="158229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1600" b="1" dirty="0">
                <a:latin typeface="小塚ゴシック Pro B" pitchFamily="34" charset="-128"/>
                <a:ea typeface="小塚ゴシック Pro B" pitchFamily="34" charset="-128"/>
              </a:rPr>
              <a:t>お問い合わせ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1474229" y="5670492"/>
            <a:ext cx="51220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小塚ゴシック Pro B" pitchFamily="34" charset="-128"/>
                <a:ea typeface="小塚ゴシック Pro B" pitchFamily="34" charset="-128"/>
              </a:rPr>
              <a:t>「隼人公民館</a:t>
            </a:r>
            <a:r>
              <a:rPr lang="ja-JP" altLang="en-US" sz="2000" b="1" dirty="0">
                <a:latin typeface="小塚ゴシック Pro B" pitchFamily="34" charset="-128"/>
                <a:ea typeface="小塚ゴシック Pro B" pitchFamily="34" charset="-128"/>
              </a:rPr>
              <a:t>（２階大会議室）</a:t>
            </a:r>
            <a:r>
              <a:rPr lang="ja-JP" altLang="en-US" sz="2800" b="1" dirty="0">
                <a:latin typeface="小塚ゴシック Pro B" pitchFamily="34" charset="-128"/>
                <a:ea typeface="小塚ゴシック Pro B" pitchFamily="34" charset="-128"/>
              </a:rPr>
              <a:t>」</a:t>
            </a:r>
            <a:endParaRPr lang="en-US" altLang="ja-JP" sz="28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600" b="1" dirty="0">
                <a:latin typeface="小塚ゴシック Pro B" pitchFamily="34" charset="-128"/>
                <a:ea typeface="小塚ゴシック Pro B" pitchFamily="34" charset="-128"/>
              </a:rPr>
              <a:t>　　霧島市隼人町内山田</a:t>
            </a:r>
            <a:r>
              <a:rPr lang="en-US" altLang="ja-JP" sz="1600" b="1" dirty="0">
                <a:latin typeface="小塚ゴシック Pro B" pitchFamily="34" charset="-128"/>
                <a:ea typeface="小塚ゴシック Pro B" pitchFamily="34" charset="-128"/>
              </a:rPr>
              <a:t>1-14-10</a:t>
            </a:r>
            <a:endParaRPr lang="ja-JP" altLang="en-US" sz="16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2418976" y="10065683"/>
            <a:ext cx="38862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霧島市商工会（牧園支所）担当 石田</a:t>
            </a:r>
            <a:endParaRPr lang="ja-JP" altLang="en-US" sz="8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2414889" y="10426641"/>
            <a:ext cx="17668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小塚ゴシック Pro B" pitchFamily="34" charset="-128"/>
                <a:ea typeface="小塚ゴシック Pro B" pitchFamily="34" charset="-128"/>
              </a:rPr>
              <a:t>TEL:0995-76-0150</a:t>
            </a:r>
            <a:endParaRPr lang="ja-JP" altLang="en-US" sz="14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06880" y="8491423"/>
            <a:ext cx="1442647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参加申込書</a:t>
            </a:r>
            <a:endParaRPr lang="en-US" altLang="ja-JP" sz="14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pPr algn="dist"/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（</a:t>
            </a:r>
            <a:r>
              <a:rPr lang="en-US" altLang="ja-JP" sz="1400" b="1" dirty="0">
                <a:latin typeface="小塚ゴシック Pro B" pitchFamily="34" charset="-128"/>
                <a:ea typeface="小塚ゴシック Pro B" pitchFamily="34" charset="-128"/>
              </a:rPr>
              <a:t>FAX</a:t>
            </a:r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番号）</a:t>
            </a:r>
            <a:endParaRPr lang="en-US" altLang="ja-JP" sz="14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pPr algn="dist"/>
            <a:r>
              <a:rPr lang="en-US" altLang="ja-JP" sz="1400" b="1" dirty="0">
                <a:latin typeface="小塚ゴシック Pro B" pitchFamily="34" charset="-128"/>
                <a:ea typeface="小塚ゴシック Pro B" pitchFamily="34" charset="-128"/>
              </a:rPr>
              <a:t>0995-76-1988</a:t>
            </a:r>
          </a:p>
          <a:p>
            <a:pPr algn="dist"/>
            <a:endParaRPr lang="ja-JP" altLang="en-US" sz="1100" dirty="0">
              <a:solidFill>
                <a:schemeClr val="bg1"/>
              </a:solidFill>
              <a:latin typeface="小塚ゴシック Pro B" pitchFamily="34" charset="-128"/>
              <a:ea typeface="小塚ゴシック Pro B" pitchFamily="34" charset="-128"/>
            </a:endParaRPr>
          </a:p>
        </p:txBody>
      </p:sp>
      <p:pic>
        <p:nvPicPr>
          <p:cNvPr id="1033" name="Picture 9" descr="\\SERVER\mac-share\塚本\アスクルばらしたpng\P11 の色違い\11_box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854" y="0"/>
            <a:ext cx="1536700" cy="996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/>
          <p:cNvSpPr/>
          <p:nvPr/>
        </p:nvSpPr>
        <p:spPr>
          <a:xfrm>
            <a:off x="392322" y="412979"/>
            <a:ext cx="15366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b="1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受講料無料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BABF2E5B-FDD7-8B30-41EF-0E28C5109A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335" y="6630930"/>
            <a:ext cx="886640" cy="523221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1DADEF20-F3A2-098B-1953-D2D25B1DA23C}"/>
              </a:ext>
            </a:extLst>
          </p:cNvPr>
          <p:cNvSpPr/>
          <p:nvPr/>
        </p:nvSpPr>
        <p:spPr>
          <a:xfrm>
            <a:off x="513307" y="6712230"/>
            <a:ext cx="957092" cy="4010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小塚ゴシック Pro B" pitchFamily="34" charset="-128"/>
                <a:ea typeface="小塚ゴシック Pro B" pitchFamily="34" charset="-128"/>
              </a:rPr>
              <a:t>講 師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CE632FA3-CA08-3B83-CF33-5A670306CE2B}"/>
              </a:ext>
            </a:extLst>
          </p:cNvPr>
          <p:cNvSpPr/>
          <p:nvPr/>
        </p:nvSpPr>
        <p:spPr>
          <a:xfrm>
            <a:off x="1482686" y="6552203"/>
            <a:ext cx="48224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小塚ゴシック Pro B" pitchFamily="34" charset="-128"/>
                <a:ea typeface="小塚ゴシック Pro B" pitchFamily="34" charset="-128"/>
              </a:rPr>
              <a:t>「縄田 倫靖 氏」</a:t>
            </a:r>
            <a:r>
              <a:rPr lang="en-US" altLang="ja-JP" sz="1400" b="1" dirty="0">
                <a:latin typeface="小塚ゴシック Pro B" pitchFamily="34" charset="-128"/>
                <a:ea typeface="小塚ゴシック Pro B" pitchFamily="34" charset="-128"/>
              </a:rPr>
              <a:t>NORIYASU NAWATA</a:t>
            </a:r>
          </a:p>
          <a:p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　　（</a:t>
            </a:r>
            <a:r>
              <a:rPr lang="en-US" altLang="ja-JP" sz="1400" b="1" dirty="0">
                <a:latin typeface="小塚ゴシック Pro B" pitchFamily="34" charset="-128"/>
                <a:ea typeface="小塚ゴシック Pro B" pitchFamily="34" charset="-128"/>
              </a:rPr>
              <a:t>NAWAGATE</a:t>
            </a:r>
            <a:r>
              <a:rPr lang="ja-JP" altLang="en-US" sz="1400" b="1" dirty="0">
                <a:latin typeface="小塚ゴシック Pro B" pitchFamily="34" charset="-128"/>
                <a:ea typeface="小塚ゴシック Pro B" pitchFamily="34" charset="-128"/>
              </a:rPr>
              <a:t>株式会社 代表取締役）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FB7096DB-846D-A13C-78BB-747C98D54A37}"/>
              </a:ext>
            </a:extLst>
          </p:cNvPr>
          <p:cNvSpPr/>
          <p:nvPr/>
        </p:nvSpPr>
        <p:spPr>
          <a:xfrm>
            <a:off x="925334" y="7362025"/>
            <a:ext cx="56709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800" b="1" dirty="0">
                <a:latin typeface="小塚ゴシック Pro B" pitchFamily="34" charset="-128"/>
                <a:ea typeface="小塚ゴシック Pro B" pitchFamily="34" charset="-128"/>
              </a:rPr>
              <a:t>※LINE</a:t>
            </a:r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公式登録およびインスタグラムアカウントをインストールしてご参加下さい。</a:t>
            </a:r>
            <a:endParaRPr lang="en-US" altLang="ja-JP" sz="1800" b="1" dirty="0">
              <a:latin typeface="小塚ゴシック Pro B" pitchFamily="34" charset="-128"/>
              <a:ea typeface="小塚ゴシック Pro B" pitchFamily="34" charset="-128"/>
            </a:endParaRPr>
          </a:p>
          <a:p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定員（</a:t>
            </a:r>
            <a:r>
              <a:rPr lang="en-US" altLang="ja-JP" sz="1800" b="1" dirty="0">
                <a:latin typeface="小塚ゴシック Pro B" pitchFamily="34" charset="-128"/>
                <a:ea typeface="小塚ゴシック Pro B" pitchFamily="34" charset="-128"/>
              </a:rPr>
              <a:t>40</a:t>
            </a:r>
            <a:r>
              <a:rPr lang="ja-JP" altLang="en-US" sz="1800" b="1" dirty="0">
                <a:latin typeface="小塚ゴシック Pro B" pitchFamily="34" charset="-128"/>
                <a:ea typeface="小塚ゴシック Pro B" pitchFamily="34" charset="-128"/>
              </a:rPr>
              <a:t>名）に達し次第受付を終了致します。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03319EF-6B2A-EF19-6ADC-C2DAE7822CE6}"/>
              </a:ext>
            </a:extLst>
          </p:cNvPr>
          <p:cNvSpPr/>
          <p:nvPr/>
        </p:nvSpPr>
        <p:spPr>
          <a:xfrm>
            <a:off x="4329794" y="10437722"/>
            <a:ext cx="177965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latin typeface="小塚ゴシック Pro B" pitchFamily="34" charset="-128"/>
                <a:ea typeface="小塚ゴシック Pro B" pitchFamily="34" charset="-128"/>
              </a:rPr>
              <a:t>FAX:0995-76-1988</a:t>
            </a:r>
            <a:endParaRPr lang="ja-JP" altLang="en-US" sz="1400" b="1" dirty="0">
              <a:latin typeface="小塚ゴシック Pro B" pitchFamily="34" charset="-128"/>
              <a:ea typeface="小塚ゴシック Pro B" pitchFamily="34" charset="-128"/>
            </a:endParaRPr>
          </a:p>
        </p:txBody>
      </p:sp>
      <p:graphicFrame>
        <p:nvGraphicFramePr>
          <p:cNvPr id="25" name="表 24">
            <a:extLst>
              <a:ext uri="{FF2B5EF4-FFF2-40B4-BE49-F238E27FC236}">
                <a16:creationId xmlns:a16="http://schemas.microsoft.com/office/drawing/2014/main" id="{85071242-1422-D185-3B03-8AEF6C8C06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5328321"/>
              </p:ext>
            </p:extLst>
          </p:nvPr>
        </p:nvGraphicFramePr>
        <p:xfrm>
          <a:off x="1896554" y="8361779"/>
          <a:ext cx="4618548" cy="10463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32346">
                  <a:extLst>
                    <a:ext uri="{9D8B030D-6E8A-4147-A177-3AD203B41FA5}">
                      <a16:colId xmlns:a16="http://schemas.microsoft.com/office/drawing/2014/main" val="467938819"/>
                    </a:ext>
                  </a:extLst>
                </a:gridCol>
                <a:gridCol w="247200">
                  <a:extLst>
                    <a:ext uri="{9D8B030D-6E8A-4147-A177-3AD203B41FA5}">
                      <a16:colId xmlns:a16="http://schemas.microsoft.com/office/drawing/2014/main" val="1702842576"/>
                    </a:ext>
                  </a:extLst>
                </a:gridCol>
                <a:gridCol w="903421">
                  <a:extLst>
                    <a:ext uri="{9D8B030D-6E8A-4147-A177-3AD203B41FA5}">
                      <a16:colId xmlns:a16="http://schemas.microsoft.com/office/drawing/2014/main" val="286873180"/>
                    </a:ext>
                  </a:extLst>
                </a:gridCol>
                <a:gridCol w="426307">
                  <a:extLst>
                    <a:ext uri="{9D8B030D-6E8A-4147-A177-3AD203B41FA5}">
                      <a16:colId xmlns:a16="http://schemas.microsoft.com/office/drawing/2014/main" val="2687539018"/>
                    </a:ext>
                  </a:extLst>
                </a:gridCol>
                <a:gridCol w="468248">
                  <a:extLst>
                    <a:ext uri="{9D8B030D-6E8A-4147-A177-3AD203B41FA5}">
                      <a16:colId xmlns:a16="http://schemas.microsoft.com/office/drawing/2014/main" val="387064887"/>
                    </a:ext>
                  </a:extLst>
                </a:gridCol>
                <a:gridCol w="187484">
                  <a:extLst>
                    <a:ext uri="{9D8B030D-6E8A-4147-A177-3AD203B41FA5}">
                      <a16:colId xmlns:a16="http://schemas.microsoft.com/office/drawing/2014/main" val="3891143450"/>
                    </a:ext>
                  </a:extLst>
                </a:gridCol>
                <a:gridCol w="1653542">
                  <a:extLst>
                    <a:ext uri="{9D8B030D-6E8A-4147-A177-3AD203B41FA5}">
                      <a16:colId xmlns:a16="http://schemas.microsoft.com/office/drawing/2014/main" val="3512886891"/>
                    </a:ext>
                  </a:extLst>
                </a:gridCol>
              </a:tblGrid>
              <a:tr h="315959">
                <a:tc gridSpan="2">
                  <a:txBody>
                    <a:bodyPr/>
                    <a:lstStyle/>
                    <a:p>
                      <a:r>
                        <a:rPr kumimoji="1" lang="ja-JP" altLang="en-US" sz="1400" dirty="0"/>
                        <a:t>事業所名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1592535"/>
                  </a:ext>
                </a:extLst>
              </a:tr>
              <a:tr h="360813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業　種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sz="1400" dirty="0"/>
                        <a:t>受講者名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9413153"/>
                  </a:ext>
                </a:extLst>
              </a:tr>
              <a:tr h="360813">
                <a:tc>
                  <a:txBody>
                    <a:bodyPr/>
                    <a:lstStyle/>
                    <a:p>
                      <a:r>
                        <a:rPr kumimoji="1" lang="ja-JP" altLang="en-US" sz="1400" dirty="0"/>
                        <a:t>電　話</a:t>
                      </a: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kumimoji="1" lang="ja-JP" altLang="en-US" dirty="0"/>
                        <a:t>ＦＡＸ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6833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186928"/>
      </p:ext>
    </p:extLst>
  </p:cSld>
  <p:clrMapOvr>
    <a:masterClrMapping/>
  </p:clrMapOvr>
</p:sld>
</file>

<file path=ppt/theme/theme1.xml><?xml version="1.0" encoding="utf-8"?>
<a:theme xmlns:a="http://schemas.openxmlformats.org/drawingml/2006/main" name="11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D14BBAA0-EBDA-4F80-B5E5-6A060B58EB30}" vid="{E91C9F3B-FA2D-4D28-9E30-9B6A997020B2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</Template>
  <TotalTime>0</TotalTime>
  <Words>130</Words>
  <Application>Microsoft Office PowerPoint</Application>
  <PresentationFormat>ユーザー設定</PresentationFormat>
  <Paragraphs>28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小塚ゴシック Pro B</vt:lpstr>
      <vt:lpstr>小塚ゴシック Pro H</vt:lpstr>
      <vt:lpstr>Arial</vt:lpstr>
      <vt:lpstr>Calibri</vt:lpstr>
      <vt:lpstr>Calibri Light</vt:lpstr>
      <vt:lpstr>11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2013-07-04T11:22:33Z</dcterms:created>
  <dcterms:modified xsi:type="dcterms:W3CDTF">2024-09-18T07:37:15Z</dcterms:modified>
</cp:coreProperties>
</file>